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71" r:id="rId4"/>
    <p:sldId id="282" r:id="rId5"/>
    <p:sldId id="260" r:id="rId6"/>
    <p:sldId id="276" r:id="rId7"/>
    <p:sldId id="277" r:id="rId8"/>
    <p:sldId id="278" r:id="rId9"/>
    <p:sldId id="279" r:id="rId10"/>
    <p:sldId id="269" r:id="rId11"/>
    <p:sldId id="265" r:id="rId12"/>
    <p:sldId id="281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E5D"/>
    <a:srgbClr val="F2B800"/>
    <a:srgbClr val="95B6D2"/>
    <a:srgbClr val="DA8342"/>
    <a:srgbClr val="DD8E50"/>
    <a:srgbClr val="D26C73"/>
    <a:srgbClr val="AB9B45"/>
    <a:srgbClr val="DD8F95"/>
    <a:srgbClr val="E5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947" autoAdjust="0"/>
  </p:normalViewPr>
  <p:slideViewPr>
    <p:cSldViewPr snapToGrid="0">
      <p:cViewPr varScale="1">
        <p:scale>
          <a:sx n="67" d="100"/>
          <a:sy n="67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9E542-6054-43E5-93DB-420F81609535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1198D-8360-4C5F-9CF0-26D6FA9E5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2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5587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1198D-8360-4C5F-9CF0-26D6FA9E5B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0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2,3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1198D-8360-4C5F-9CF0-26D6FA9E5B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3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83961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37244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667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20342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98922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7300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77193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44602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5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84457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80126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0294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38113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2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4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5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3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4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5D5BC-77DB-4463-BAB5-DC85AE967FD9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6EC6-6566-4CA8-B6D2-607C3E98E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2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6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emf"/><Relationship Id="rId11" Type="http://schemas.openxmlformats.org/officeDocument/2006/relationships/image" Target="../media/image20.png"/><Relationship Id="rId5" Type="http://schemas.openxmlformats.org/officeDocument/2006/relationships/image" Target="../media/image3.e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emf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22.jp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4.emf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63" y="4242062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r="-120"/>
          <a:stretch/>
        </p:blipFill>
        <p:spPr>
          <a:xfrm>
            <a:off x="1982386" y="19612"/>
            <a:ext cx="8280771" cy="17105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737" y="437784"/>
            <a:ext cx="711035" cy="715069"/>
          </a:xfrm>
          <a:prstGeom prst="rect">
            <a:avLst/>
          </a:prstGeom>
        </p:spPr>
      </p:pic>
      <p:sp>
        <p:nvSpPr>
          <p:cNvPr id="15" name="Google Shape;304;p20"/>
          <p:cNvSpPr txBox="1">
            <a:spLocks/>
          </p:cNvSpPr>
          <p:nvPr/>
        </p:nvSpPr>
        <p:spPr>
          <a:xfrm>
            <a:off x="0" y="715068"/>
            <a:ext cx="86287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Chủ điểm: Bố mẹ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u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thương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843" y="2917529"/>
            <a:ext cx="9815411" cy="36311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2386" y="1948033"/>
            <a:ext cx="856760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83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5" y="-51595"/>
            <a:ext cx="6010078" cy="12257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grpSp>
        <p:nvGrpSpPr>
          <p:cNvPr id="22" name="Group 21"/>
          <p:cNvGrpSpPr/>
          <p:nvPr/>
        </p:nvGrpSpPr>
        <p:grpSpPr>
          <a:xfrm>
            <a:off x="8824428" y="3660739"/>
            <a:ext cx="3143769" cy="1448890"/>
            <a:chOff x="9847202" y="3325124"/>
            <a:chExt cx="2643809" cy="1448890"/>
          </a:xfrm>
        </p:grpSpPr>
        <p:sp>
          <p:nvSpPr>
            <p:cNvPr id="20" name="Cloud Callout 19"/>
            <p:cNvSpPr/>
            <p:nvPr/>
          </p:nvSpPr>
          <p:spPr>
            <a:xfrm>
              <a:off x="9847202" y="3325124"/>
              <a:ext cx="2643809" cy="1448890"/>
            </a:xfrm>
            <a:prstGeom prst="cloudCallout">
              <a:avLst>
                <a:gd name="adj1" fmla="val 33546"/>
                <a:gd name="adj2" fmla="val 85564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278546" y="3510960"/>
              <a:ext cx="2212465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xét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18" y="5433299"/>
            <a:ext cx="1458482" cy="14584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948314" y="318231"/>
            <a:ext cx="2892572" cy="39429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4781006" y="360801"/>
            <a:ext cx="3018974" cy="38488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18609" y="3121785"/>
            <a:ext cx="3445487" cy="4049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4842462" y="3372183"/>
            <a:ext cx="3002556" cy="384881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328987" y="1610776"/>
            <a:ext cx="3809697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dung. 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28987" y="2419999"/>
            <a:ext cx="3809697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điệu.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76024" y="185931"/>
            <a:ext cx="41921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Kể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từng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đoạn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262" y="3305787"/>
            <a:ext cx="36528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lo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334" y="3323761"/>
            <a:ext cx="379556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  <a:latin typeface="+mj-lt"/>
              </a:rPr>
              <a:t>Trên đường đi</a:t>
            </a:r>
            <a:r>
              <a:rPr lang="vi-VN" sz="2000" b="1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gặp ai?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07" y="6359012"/>
            <a:ext cx="422583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làm gì khi tìm được bông hoa?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3682" y="6375445"/>
            <a:ext cx="374446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 xảy ra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về nhà?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11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5" y="-51595"/>
            <a:ext cx="6010078" cy="12257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grpSp>
        <p:nvGrpSpPr>
          <p:cNvPr id="22" name="Group 21"/>
          <p:cNvGrpSpPr/>
          <p:nvPr/>
        </p:nvGrpSpPr>
        <p:grpSpPr>
          <a:xfrm>
            <a:off x="8661950" y="3846575"/>
            <a:ext cx="3143769" cy="1448890"/>
            <a:chOff x="9847202" y="3325124"/>
            <a:chExt cx="2643809" cy="1448890"/>
          </a:xfrm>
        </p:grpSpPr>
        <p:sp>
          <p:nvSpPr>
            <p:cNvPr id="20" name="Cloud Callout 19"/>
            <p:cNvSpPr/>
            <p:nvPr/>
          </p:nvSpPr>
          <p:spPr>
            <a:xfrm>
              <a:off x="9847202" y="3325124"/>
              <a:ext cx="2643809" cy="1448890"/>
            </a:xfrm>
            <a:prstGeom prst="cloudCallout">
              <a:avLst>
                <a:gd name="adj1" fmla="val 33546"/>
                <a:gd name="adj2" fmla="val 85564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278546" y="3510960"/>
              <a:ext cx="2212465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xét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18" y="5433299"/>
            <a:ext cx="1458482" cy="14584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948314" y="318231"/>
            <a:ext cx="2892572" cy="39429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4781006" y="360801"/>
            <a:ext cx="3018974" cy="38488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18609" y="3121785"/>
            <a:ext cx="3445487" cy="4049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4842462" y="3372183"/>
            <a:ext cx="3002556" cy="384881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328987" y="1810808"/>
            <a:ext cx="3809697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dung. 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28987" y="2620031"/>
            <a:ext cx="3809697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điệu.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262" y="3305787"/>
            <a:ext cx="36528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lo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334" y="3323761"/>
            <a:ext cx="379556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  <a:latin typeface="+mj-lt"/>
              </a:rPr>
              <a:t>Trên đường đi</a:t>
            </a:r>
            <a:r>
              <a:rPr lang="vi-VN" sz="2000" b="1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gặp ai?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07" y="6359012"/>
            <a:ext cx="422583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làm gì khi tìm được bông hoa?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3682" y="6375445"/>
            <a:ext cx="374446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 xảy ra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về nhà?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69908" y="187193"/>
            <a:ext cx="36792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Kể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toàn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bộ</a:t>
            </a:r>
            <a:endParaRPr lang="en-US" sz="48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chuyện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8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34495" y="2886678"/>
            <a:ext cx="75825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804" y="1828276"/>
            <a:ext cx="6309907" cy="1335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019" y="0"/>
            <a:ext cx="4261473" cy="1938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4179" y="4893107"/>
            <a:ext cx="581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=&gt; Liên hệ bản thân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294" y="2398686"/>
            <a:ext cx="98154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/>
          <a:srcRect r="26693"/>
          <a:stretch/>
        </p:blipFill>
        <p:spPr>
          <a:xfrm>
            <a:off x="6627" y="73527"/>
            <a:ext cx="3001617" cy="1100077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6366" y="1953442"/>
            <a:ext cx="8435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244" y="623565"/>
            <a:ext cx="6309907" cy="1374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2031" y="1456718"/>
            <a:ext cx="479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55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25" y="-51595"/>
            <a:ext cx="6010078" cy="12257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04" y="4664419"/>
            <a:ext cx="1711026" cy="17110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948314" y="318231"/>
            <a:ext cx="2892572" cy="39429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4781006" y="360801"/>
            <a:ext cx="3018974" cy="38488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18609" y="3121785"/>
            <a:ext cx="3445487" cy="4049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4842462" y="3372183"/>
            <a:ext cx="3002556" cy="3848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262" y="3305787"/>
            <a:ext cx="36528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lo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334" y="3323761"/>
            <a:ext cx="379556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  <a:latin typeface="+mj-lt"/>
              </a:rPr>
              <a:t>Trên đường đi</a:t>
            </a:r>
            <a:r>
              <a:rPr lang="vi-VN" sz="2000" b="1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gặp ai?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07" y="6359012"/>
            <a:ext cx="422583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bé làm gì khi tìm được bông hoa?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3682" y="6375445"/>
            <a:ext cx="374446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 xảy ra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về nhà?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409709" y="1978870"/>
            <a:ext cx="3592548" cy="2499495"/>
            <a:chOff x="8712977" y="803427"/>
            <a:chExt cx="3156220" cy="2499495"/>
          </a:xfrm>
        </p:grpSpPr>
        <p:sp>
          <p:nvSpPr>
            <p:cNvPr id="23" name="等腰三角形 2"/>
            <p:cNvSpPr>
              <a:spLocks noChangeAspect="1"/>
            </p:cNvSpPr>
            <p:nvPr/>
          </p:nvSpPr>
          <p:spPr bwMode="auto">
            <a:xfrm rot="15627953">
              <a:off x="9041339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endParaRPr lang="zh-CN" altLang="en-US" sz="1865">
                <a:solidFill>
                  <a:prstClr val="black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27954" y="1018469"/>
              <a:ext cx="2403223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dung </a:t>
              </a:r>
            </a:p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chuyện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075671" y="432613"/>
            <a:ext cx="479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20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6"/>
          <a:srcRect r="26693"/>
          <a:stretch/>
        </p:blipFill>
        <p:spPr>
          <a:xfrm>
            <a:off x="6627" y="73527"/>
            <a:ext cx="4365348" cy="125418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34" y="5020695"/>
            <a:ext cx="2008547" cy="14142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75440" y="2502842"/>
            <a:ext cx="3254742" cy="2221698"/>
            <a:chOff x="9062863" y="3139288"/>
            <a:chExt cx="2643809" cy="1610140"/>
          </a:xfrm>
        </p:grpSpPr>
        <p:sp>
          <p:nvSpPr>
            <p:cNvPr id="20" name="Cloud Callout 19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48175"/>
                <a:gd name="adj2" fmla="val 6918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509010" y="3355741"/>
              <a:ext cx="1822221" cy="11099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So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sánh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ban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đầu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872" y="-80584"/>
            <a:ext cx="3352503" cy="1408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6729" y="1013513"/>
            <a:ext cx="6309907" cy="10729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02031" y="1636833"/>
            <a:ext cx="479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8174" y="285121"/>
            <a:ext cx="16594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Lần</a:t>
            </a:r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pic>
        <p:nvPicPr>
          <p:cNvPr id="9" name="Sự tích hoa cúc trắng - Kể chuyện - Lớp 2 - Chân trời sáng tạo - Kể chuyện Sự tích hoa cúc trắ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5939" y="2160053"/>
            <a:ext cx="6749826" cy="42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5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5798787" y="1628569"/>
            <a:ext cx="4003967" cy="50694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8338" y="2389012"/>
            <a:ext cx="28777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72817" y="3691271"/>
            <a:ext cx="3044696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636" y="1316023"/>
            <a:ext cx="6309907" cy="10729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7219" y="531243"/>
            <a:ext cx="4116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gợi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ý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3492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5795295" y="1691706"/>
            <a:ext cx="4391892" cy="4943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2228" y="2019932"/>
            <a:ext cx="3247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Trên đường đi,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4327" y="3354931"/>
            <a:ext cx="334290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636" y="1316023"/>
            <a:ext cx="6309907" cy="1072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7219" y="531243"/>
            <a:ext cx="4116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gợi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ý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7531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1323" y="2195049"/>
            <a:ext cx="3345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847482" y="1815482"/>
            <a:ext cx="4188070" cy="465007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36623" y="3977095"/>
            <a:ext cx="3629990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636" y="1316023"/>
            <a:ext cx="6309907" cy="1072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7219" y="531243"/>
            <a:ext cx="4116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gợi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ý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8491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728" y="2250467"/>
            <a:ext cx="4363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309" y="2064327"/>
            <a:ext cx="4308764" cy="41147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82989" y="3853540"/>
            <a:ext cx="3605069" cy="194095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 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 bé tươi cười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khỏe mạnh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36" y="1316023"/>
            <a:ext cx="6309907" cy="1072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7219" y="531243"/>
            <a:ext cx="4116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gợi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ý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8927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2" b="98788" l="2834" r="98381">
                        <a14:foregroundMark x1="93522" y1="6970" x2="77733" y2="13939"/>
                        <a14:foregroundMark x1="6073" y1="7879" x2="8097" y2="40303"/>
                        <a14:foregroundMark x1="4453" y1="6364" x2="28340" y2="16364"/>
                        <a14:foregroundMark x1="4049" y1="9091" x2="4453" y2="43333"/>
                        <a14:foregroundMark x1="38462" y1="35152" x2="38866" y2="71515"/>
                        <a14:foregroundMark x1="93927" y1="9394" x2="86235" y2="13333"/>
                        <a14:foregroundMark x1="4453" y1="5758" x2="12955" y2="6061"/>
                      </a14:backgroundRemoval>
                    </a14:imgEffect>
                  </a14:imgLayer>
                </a14:imgProps>
              </a:ext>
            </a:extLst>
          </a:blip>
          <a:srcRect l="3734" t="3042" r="2132" b="1233"/>
          <a:stretch/>
        </p:blipFill>
        <p:spPr>
          <a:xfrm rot="16200000">
            <a:off x="2739108" y="1342093"/>
            <a:ext cx="2303408" cy="39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" b="98137" l="3557" r="100000"/>
                    </a14:imgEffect>
                  </a14:imgLayer>
                </a14:imgProps>
              </a:ext>
            </a:extLst>
          </a:blip>
          <a:srcRect l="4226" t="1289" b="1830"/>
          <a:stretch/>
        </p:blipFill>
        <p:spPr>
          <a:xfrm rot="16200000">
            <a:off x="6566329" y="1370183"/>
            <a:ext cx="2321350" cy="3733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870" y1="6769" x2="56884" y2="21538"/>
                        <a14:foregroundMark x1="80072" y1="7077" x2="52174" y2="7077"/>
                        <a14:foregroundMark x1="77174" y1="4308" x2="62681" y2="4615"/>
                        <a14:foregroundMark x1="85870" y1="47692" x2="84783" y2="93538"/>
                        <a14:foregroundMark x1="90942" y1="66769" x2="96739" y2="76923"/>
                        <a14:foregroundMark x1="93478" y1="79077" x2="89855" y2="88615"/>
                        <a14:foregroundMark x1="93116" y1="67077" x2="96014" y2="68615"/>
                        <a14:foregroundMark x1="87681" y1="67692" x2="87319" y2="92615"/>
                        <a14:foregroundMark x1="79348" y1="68615" x2="79348" y2="88923"/>
                        <a14:foregroundMark x1="81159" y1="69231" x2="82246" y2="84615"/>
                        <a14:foregroundMark x1="80435" y1="4000" x2="88768" y2="6154"/>
                        <a14:foregroundMark x1="5797" y1="70154" x2="7246" y2="95692"/>
                        <a14:foregroundMark x1="80435" y1="91385" x2="66304" y2="95385"/>
                        <a14:foregroundMark x1="84058" y1="94462" x2="84420" y2="98462"/>
                        <a14:foregroundMark x1="82971" y1="98154" x2="64855" y2="98154"/>
                        <a14:backgroundMark x1="71014" y1="99077" x2="85145" y2="9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55706" y="3382103"/>
            <a:ext cx="2430753" cy="3978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8462" l="1984" r="98016">
                        <a14:foregroundMark x1="93651" y1="52923" x2="93651" y2="72615"/>
                        <a14:foregroundMark x1="73810" y1="62769" x2="65079" y2="89231"/>
                        <a14:foregroundMark x1="73810" y1="96308" x2="65079" y2="96615"/>
                        <a14:foregroundMark x1="75000" y1="97538" x2="62698" y2="97538"/>
                      </a14:backgroundRemoval>
                    </a14:imgEffect>
                  </a14:imgLayer>
                </a14:imgProps>
              </a:ext>
            </a:extLst>
          </a:blip>
          <a:srcRect l="2387" t="3024" r="1974" b="1632"/>
          <a:stretch/>
        </p:blipFill>
        <p:spPr>
          <a:xfrm rot="16200000">
            <a:off x="6671861" y="3488491"/>
            <a:ext cx="2110289" cy="373306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020695"/>
            <a:ext cx="2523441" cy="19445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4"/>
          <a:srcRect r="26693"/>
          <a:stretch/>
        </p:blipFill>
        <p:spPr>
          <a:xfrm>
            <a:off x="6626" y="73527"/>
            <a:ext cx="4357555" cy="128728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1782" y="4406500"/>
            <a:ext cx="1504672" cy="295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95" y="4894788"/>
            <a:ext cx="1692086" cy="1692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458" y="1003050"/>
            <a:ext cx="6309907" cy="1072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6873" y="-80584"/>
            <a:ext cx="3097036" cy="14082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49631" y="342607"/>
            <a:ext cx="1795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Lần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2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02031" y="1636833"/>
            <a:ext cx="4790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ự tích hoa cúc trắng - Kể chuyện - Lớp 2 - Chân trời sáng tạo - Kể chuyện Sự tích hoa cúc trắ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89997" y="3934992"/>
            <a:ext cx="1297368" cy="7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374</Words>
  <Application>Microsoft Office PowerPoint</Application>
  <PresentationFormat>Custom</PresentationFormat>
  <Paragraphs>73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30</cp:revision>
  <dcterms:created xsi:type="dcterms:W3CDTF">2021-07-13T13:59:12Z</dcterms:created>
  <dcterms:modified xsi:type="dcterms:W3CDTF">2021-10-23T05:54:40Z</dcterms:modified>
</cp:coreProperties>
</file>